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3" autoAdjust="0"/>
  </p:normalViewPr>
  <p:slideViewPr>
    <p:cSldViewPr showGuides="1">
      <p:cViewPr varScale="1">
        <p:scale>
          <a:sx n="87" d="100"/>
          <a:sy n="87" d="100"/>
        </p:scale>
        <p:origin x="2928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464929"/>
            <a:ext cx="6552728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сверх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709" y="896977"/>
            <a:ext cx="624858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11.12.2021 филиал «Дети-Детям»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«Молодежный центр «Галактика» участвовал в спортивном мероприятии «Открытое Первенство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Chess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Galaxy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Турнир по шахматам». Организатор - Шахматный клуб «Аристократия ума», адрес: Москва, ул.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Никулинская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19. Занимающийся секции «Шахматы» (под руководством тренера-преподавателя Иванова Е.С.) филиала «Дети-Дети» Артем Рябухин участвовал в этом городском конкурсе и занял 2ое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0583" y="7228896"/>
            <a:ext cx="61288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276937"/>
            <a:ext cx="3212976" cy="42839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592" y="2272097"/>
            <a:ext cx="3212976" cy="428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106</Words>
  <Application>Microsoft Office PowerPoint</Application>
  <PresentationFormat>Экран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сверх государственного задания на 4 квартал 2021 г.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62</cp:revision>
  <cp:lastPrinted>2021-06-11T10:18:51Z</cp:lastPrinted>
  <dcterms:created xsi:type="dcterms:W3CDTF">2020-09-03T09:00:53Z</dcterms:created>
  <dcterms:modified xsi:type="dcterms:W3CDTF">2022-03-24T13:14:13Z</dcterms:modified>
</cp:coreProperties>
</file>